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CC00"/>
    <a:srgbClr val="E6E100"/>
    <a:srgbClr val="A6A200"/>
    <a:srgbClr val="00EA6A"/>
    <a:srgbClr val="FF5353"/>
    <a:srgbClr val="FF3B3B"/>
    <a:srgbClr val="DA0000"/>
    <a:srgbClr val="FFD347"/>
    <a:srgbClr val="4BB000"/>
    <a:srgbClr val="5BFF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38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2988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15068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174649-638B-4CFF-A89E-DB1DFD649DE5}" type="datetimeFigureOut">
              <a:rPr lang="it-IT" smtClean="0"/>
              <a:t>20/07/2019</a:t>
            </a:fld>
            <a:endParaRPr lang="it-I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04CFE2-FFB6-49F3-A05C-CADCBF4AF593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507905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389872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D2E247-4CAF-4ADD-A6C3-3B03F306F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BBA799-BE56-4024-BFE4-36AA9AE94B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21C5F7-01F1-4EFA-A4EE-6E880FE8BD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25179-0B2C-49FB-A9CE-546E2D833495}" type="datetimeFigureOut">
              <a:rPr lang="it-IT" smtClean="0"/>
              <a:t>20/07/2019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652297-4ADE-4CAF-B4CA-E6F9B02A7E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A4F830-1A78-4115-A441-45099E132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74919-5D07-49F5-ACBB-DC93197DDAD1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064055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C602DE3-E8B9-45AC-A6DE-9E6EC5D92E8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219854-4CEB-458C-B4CF-B8EAE0DC3D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BCF275-4854-47CF-B7CB-3B39E29A34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25179-0B2C-49FB-A9CE-546E2D833495}" type="datetimeFigureOut">
              <a:rPr lang="it-IT" smtClean="0"/>
              <a:t>20/07/2019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E9D90B-F844-4EB3-BF41-9252D57894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590884-6814-46D8-BA31-27673D487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74919-5D07-49F5-ACBB-DC93197DDAD1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986561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ED2714-D382-45CB-9412-44A4068AD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4234AA-449F-40B6-B2C5-3FDDB35C88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1EA234-A9C7-43AB-8388-FA03EC6A31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25179-0B2C-49FB-A9CE-546E2D833495}" type="datetimeFigureOut">
              <a:rPr lang="it-IT" smtClean="0"/>
              <a:t>20/07/2019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22A75D-D205-452B-A8A9-F918E05244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DF0390-DF25-4108-80FA-F88120485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74919-5D07-49F5-ACBB-DC93197DDAD1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348666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66693-39B9-4960-AA6C-85D17B78D8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D13FA7-CF29-43EE-8882-7C7918C8AC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2AF716-A952-4B17-B9A7-9AD2EEA8D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25179-0B2C-49FB-A9CE-546E2D833495}" type="datetimeFigureOut">
              <a:rPr lang="it-IT" smtClean="0"/>
              <a:t>20/07/2019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1DCD5-E3CF-4802-90C8-0CDE8808E6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1D9BEA-0F68-4303-AE9B-6E466132A2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74919-5D07-49F5-ACBB-DC93197DDAD1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824317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826CA-749D-4854-9114-6F5950D22C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1881B9-622A-4E29-B689-6E176CB73D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F5A76B-D172-44EA-A183-D9D12478F8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CCD352-424C-428D-B798-7E969A7787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25179-0B2C-49FB-A9CE-546E2D833495}" type="datetimeFigureOut">
              <a:rPr lang="it-IT" smtClean="0"/>
              <a:t>20/07/2019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814373-575F-42A2-9C9C-7FCCB0B2A6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340B93-233F-4914-9308-2E0357548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74919-5D07-49F5-ACBB-DC93197DDAD1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925188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2D096-918D-46E3-8D2D-489DBABAEA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49DDE1-C990-42B9-A65D-ADBCE9A294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3DA14D-0679-4083-AD49-2FBDE218FF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F4EF5DF-715E-4EB6-AA0E-86C97C6037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7B9C8D-EF30-45AF-8D09-FCFE3B201E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5CC5845-0840-4EC5-8DAD-C7BC404FDE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25179-0B2C-49FB-A9CE-546E2D833495}" type="datetimeFigureOut">
              <a:rPr lang="it-IT" smtClean="0"/>
              <a:t>20/07/2019</a:t>
            </a:fld>
            <a:endParaRPr lang="it-I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1F4EFE0-738C-4139-B5DD-FACDB61C92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8F924C6-D993-4743-AE5C-6AD0979C77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74919-5D07-49F5-ACBB-DC93197DDAD1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939732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D8E5A-D77E-474A-9CFA-A3C4CBD07B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6E9EFE-DB93-4787-BD55-B1542E36AF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25179-0B2C-49FB-A9CE-546E2D833495}" type="datetimeFigureOut">
              <a:rPr lang="it-IT" smtClean="0"/>
              <a:t>20/07/2019</a:t>
            </a:fld>
            <a:endParaRPr lang="it-I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225F03-D405-41E3-9089-A2E0759BC8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B3E5FC-180F-4569-A9BE-3E513CB9A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74919-5D07-49F5-ACBB-DC93197DDAD1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005766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191FE0A-A77C-41AE-854B-DC478A7184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25179-0B2C-49FB-A9CE-546E2D833495}" type="datetimeFigureOut">
              <a:rPr lang="it-IT" smtClean="0"/>
              <a:t>20/07/2019</a:t>
            </a:fld>
            <a:endParaRPr lang="it-I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859F486-7C13-4E8C-AFD1-D7DFD832C9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F17453-7AA4-4999-94F5-7B52F76E8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74919-5D07-49F5-ACBB-DC93197DDAD1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93755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A635E8-0DFD-44C5-BCDB-D6473A576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AEC4AE-2D8B-4AD5-A91C-449834DCB7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268B67-5544-40AD-984A-F66E191FA5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78D83E-F34C-46AF-AD0C-75EB94DCA8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25179-0B2C-49FB-A9CE-546E2D833495}" type="datetimeFigureOut">
              <a:rPr lang="it-IT" smtClean="0"/>
              <a:t>20/07/2019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C8E2F0-758A-4650-93DE-F8863F2025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A3345E-794F-4217-935F-321138828B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74919-5D07-49F5-ACBB-DC93197DDAD1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543212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05B26B-5EBE-4B90-BCF3-A8A2167EE1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F7E5A76-67CF-4A3B-B877-252BBEDD329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AB9879-015D-413A-A7AD-BC932A9F1D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978CA4-BED4-46EA-A618-A0A3A17A9F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25179-0B2C-49FB-A9CE-546E2D833495}" type="datetimeFigureOut">
              <a:rPr lang="it-IT" smtClean="0"/>
              <a:t>20/07/2019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4070AC-B8B7-4FA6-AD48-827E07F0C3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423B64-6EA5-49AE-8DE5-EBA1A4AA8C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74919-5D07-49F5-ACBB-DC93197DDAD1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72321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8000"/>
            <a:lum/>
          </a:blip>
          <a:srcRect/>
          <a:stretch>
            <a:fillRect t="-98000" b="-9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F246A87-F46C-4AC9-8DD7-730E7A8CA9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54432E-BA40-426E-AF39-9FC13A5539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A6E984-DDC8-40A7-8C1C-3529BCAA81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D25179-0B2C-49FB-A9CE-546E2D833495}" type="datetimeFigureOut">
              <a:rPr lang="it-IT" smtClean="0"/>
              <a:t>20/07/2019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B2FD99-57A2-4284-BCD3-706F684572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C8EE6B-AAD5-49DD-82BB-85DA7ADDF6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674919-5D07-49F5-ACBB-DC93197DDAD1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171576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DFC1EFC7-3CD5-4437-B371-282084C80C8A}"/>
              </a:ext>
            </a:extLst>
          </p:cNvPr>
          <p:cNvSpPr txBox="1"/>
          <p:nvPr/>
        </p:nvSpPr>
        <p:spPr>
          <a:xfrm>
            <a:off x="4061273" y="5101221"/>
            <a:ext cx="40694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Windows Command Prompt" panose="00000400000000000000" pitchFamily="2" charset="-79"/>
                <a:cs typeface="Windows Command Prompt" panose="00000400000000000000" pitchFamily="2" charset="-79"/>
              </a:rPr>
              <a:t>GOTTA TAG THEM ALL</a:t>
            </a:r>
            <a:endParaRPr lang="it-IT" sz="4000" dirty="0">
              <a:solidFill>
                <a:schemeClr val="tx1">
                  <a:lumMod val="65000"/>
                  <a:lumOff val="35000"/>
                </a:schemeClr>
              </a:solidFill>
              <a:latin typeface="Windows Command Prompt" panose="00000400000000000000" pitchFamily="2" charset="-79"/>
              <a:cs typeface="Windows Command Prompt" panose="00000400000000000000" pitchFamily="2" charset="-79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BEF87A4-0FB5-4B92-9A44-EFAF098715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1273" y="880322"/>
            <a:ext cx="4069453" cy="4069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6584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CF5AE10-95B3-46AC-8B2C-8DECBCCC05A7}"/>
              </a:ext>
            </a:extLst>
          </p:cNvPr>
          <p:cNvSpPr txBox="1"/>
          <p:nvPr/>
        </p:nvSpPr>
        <p:spPr>
          <a:xfrm>
            <a:off x="5355772" y="389844"/>
            <a:ext cx="63819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7200" dirty="0">
                <a:solidFill>
                  <a:schemeClr val="tx1">
                    <a:lumMod val="65000"/>
                    <a:lumOff val="35000"/>
                  </a:schemeClr>
                </a:solidFill>
                <a:latin typeface="Windows Command Prompt" panose="00000400000000000000" pitchFamily="2" charset="-79"/>
                <a:cs typeface="Windows Command Prompt" panose="00000400000000000000" pitchFamily="2" charset="-79"/>
              </a:rPr>
              <a:t>GRAZIE</a:t>
            </a:r>
            <a:endParaRPr lang="it-IT" sz="1200" dirty="0">
              <a:solidFill>
                <a:schemeClr val="tx1">
                  <a:lumMod val="65000"/>
                  <a:lumOff val="35000"/>
                </a:schemeClr>
              </a:solidFill>
              <a:latin typeface="Windows Command Prompt" panose="00000400000000000000" pitchFamily="2" charset="-79"/>
              <a:cs typeface="Windows Command Prompt" panose="00000400000000000000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8199426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9666EE9-54AC-46E1-92E7-0521944CAB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176" y="4930763"/>
            <a:ext cx="1180995" cy="1180995"/>
          </a:xfrm>
          <a:prstGeom prst="ellipse">
            <a:avLst/>
          </a:prstGeom>
          <a:ln w="3175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FB47127-4D91-422D-9E39-23AA400FCA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176" y="3533957"/>
            <a:ext cx="1180995" cy="1180995"/>
          </a:xfrm>
          <a:prstGeom prst="ellipse">
            <a:avLst/>
          </a:prstGeom>
          <a:ln w="3175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D1B4F5C-FC93-41E8-BCC9-50B0E78E64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175" y="2137150"/>
            <a:ext cx="1180996" cy="1180996"/>
          </a:xfrm>
          <a:prstGeom prst="ellipse">
            <a:avLst/>
          </a:prstGeom>
          <a:ln w="3175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91F10B6-673D-4B46-84E3-53C07ECDEA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175" y="740343"/>
            <a:ext cx="1180996" cy="1180996"/>
          </a:xfrm>
          <a:prstGeom prst="ellipse">
            <a:avLst/>
          </a:prstGeom>
          <a:ln w="3175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8096CE4-93A2-4539-B5B7-5E4D01DFFC5E}"/>
              </a:ext>
            </a:extLst>
          </p:cNvPr>
          <p:cNvSpPr txBox="1"/>
          <p:nvPr/>
        </p:nvSpPr>
        <p:spPr>
          <a:xfrm>
            <a:off x="2128007" y="891105"/>
            <a:ext cx="39679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>
                <a:solidFill>
                  <a:srgbClr val="0070C0"/>
                </a:solidFill>
                <a:latin typeface="Windows Command Prompt" panose="00000400000000000000" pitchFamily="2" charset="-79"/>
                <a:cs typeface="Windows Command Prompt" panose="00000400000000000000" pitchFamily="2" charset="-79"/>
              </a:rPr>
              <a:t>Il Delle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C97E900-7060-43D1-8A7C-4248CA4FD63A}"/>
              </a:ext>
            </a:extLst>
          </p:cNvPr>
          <p:cNvSpPr/>
          <p:nvPr/>
        </p:nvSpPr>
        <p:spPr>
          <a:xfrm>
            <a:off x="2128007" y="1305597"/>
            <a:ext cx="264386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Windows Command Prompt" panose="00000400000000000000" pitchFamily="2" charset="-79"/>
                <a:cs typeface="Windows Command Prompt" panose="00000400000000000000" pitchFamily="2" charset="-79"/>
              </a:rPr>
              <a:t>GitHub: SirAnderson</a:t>
            </a:r>
            <a:r>
              <a:rPr lang="it-IT" sz="2000" dirty="0">
                <a:solidFill>
                  <a:srgbClr val="0070C0"/>
                </a:solidFill>
                <a:latin typeface="Windows Command Prompt" panose="00000400000000000000" pitchFamily="2" charset="-79"/>
                <a:cs typeface="Windows Command Prompt" panose="00000400000000000000" pitchFamily="2" charset="-79"/>
              </a:rPr>
              <a:t> 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FCE7621-0877-4FE1-BF6D-7EF5E5FA2265}"/>
              </a:ext>
            </a:extLst>
          </p:cNvPr>
          <p:cNvSpPr txBox="1"/>
          <p:nvPr/>
        </p:nvSpPr>
        <p:spPr>
          <a:xfrm>
            <a:off x="2116785" y="2287174"/>
            <a:ext cx="26760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>
                <a:solidFill>
                  <a:srgbClr val="00B050"/>
                </a:solidFill>
                <a:latin typeface="Windows Command Prompt" panose="00000400000000000000" pitchFamily="2" charset="-79"/>
                <a:cs typeface="Windows Command Prompt" panose="00000400000000000000" pitchFamily="2" charset="-79"/>
              </a:rPr>
              <a:t>Chesterfield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1724FE4-D1AD-45F3-BE4C-F302B91F12E9}"/>
              </a:ext>
            </a:extLst>
          </p:cNvPr>
          <p:cNvSpPr/>
          <p:nvPr/>
        </p:nvSpPr>
        <p:spPr>
          <a:xfrm>
            <a:off x="2128007" y="2709985"/>
            <a:ext cx="290335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2000" dirty="0">
                <a:solidFill>
                  <a:srgbClr val="00EA6A"/>
                </a:solidFill>
                <a:latin typeface="Windows Command Prompt" panose="00000400000000000000" pitchFamily="2" charset="-79"/>
                <a:cs typeface="Windows Command Prompt" panose="00000400000000000000" pitchFamily="2" charset="-79"/>
              </a:rPr>
              <a:t>GitHub: UnProgrammatore</a:t>
            </a:r>
            <a:r>
              <a:rPr lang="it-IT" dirty="0">
                <a:solidFill>
                  <a:srgbClr val="00EA6A"/>
                </a:solidFill>
                <a:latin typeface="Calibri" panose="020F0502020204030204" pitchFamily="34" charset="0"/>
              </a:rPr>
              <a:t> </a:t>
            </a:r>
            <a:endParaRPr lang="it-IT" dirty="0">
              <a:solidFill>
                <a:srgbClr val="00EA6A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03FD186-3D12-42B3-9AD9-A15E214C3DD2}"/>
              </a:ext>
            </a:extLst>
          </p:cNvPr>
          <p:cNvSpPr txBox="1"/>
          <p:nvPr/>
        </p:nvSpPr>
        <p:spPr>
          <a:xfrm>
            <a:off x="2116786" y="3741490"/>
            <a:ext cx="17700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>
                <a:solidFill>
                  <a:schemeClr val="accent4"/>
                </a:solidFill>
                <a:latin typeface="Windows Command Prompt" panose="00000400000000000000" pitchFamily="2" charset="-79"/>
                <a:cs typeface="Windows Command Prompt" panose="00000400000000000000" pitchFamily="2" charset="-79"/>
              </a:rPr>
              <a:t>Il</a:t>
            </a:r>
            <a:r>
              <a:rPr lang="it-IT" dirty="0">
                <a:solidFill>
                  <a:schemeClr val="accent4"/>
                </a:solidFill>
              </a:rPr>
              <a:t> </a:t>
            </a:r>
            <a:r>
              <a:rPr lang="it-IT" sz="2800" dirty="0">
                <a:solidFill>
                  <a:schemeClr val="accent4"/>
                </a:solidFill>
                <a:latin typeface="Windows Command Prompt" panose="00000400000000000000" pitchFamily="2" charset="-79"/>
                <a:cs typeface="Windows Command Prompt" panose="00000400000000000000" pitchFamily="2" charset="-79"/>
              </a:rPr>
              <a:t>Bonzizz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1D7F3CA-0F76-423E-A4AB-933D25C8B9FB}"/>
              </a:ext>
            </a:extLst>
          </p:cNvPr>
          <p:cNvSpPr/>
          <p:nvPr/>
        </p:nvSpPr>
        <p:spPr>
          <a:xfrm>
            <a:off x="2116786" y="4141232"/>
            <a:ext cx="291458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2000" dirty="0">
                <a:solidFill>
                  <a:srgbClr val="FFD347"/>
                </a:solidFill>
                <a:latin typeface="Windows Command Prompt" panose="00000400000000000000" pitchFamily="2" charset="-79"/>
                <a:cs typeface="Windows Command Prompt" panose="00000400000000000000" pitchFamily="2" charset="-79"/>
              </a:rPr>
              <a:t>GitHub: FrancescoBonizzi</a:t>
            </a:r>
            <a:r>
              <a:rPr lang="it-IT" dirty="0">
                <a:solidFill>
                  <a:srgbClr val="FFD347"/>
                </a:solidFill>
                <a:latin typeface="Calibri" panose="020F0502020204030204" pitchFamily="34" charset="0"/>
              </a:rPr>
              <a:t> </a:t>
            </a:r>
            <a:endParaRPr lang="it-IT" dirty="0">
              <a:solidFill>
                <a:srgbClr val="FFD347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4FAEE87-F562-4133-941E-FA30AC01D15B}"/>
              </a:ext>
            </a:extLst>
          </p:cNvPr>
          <p:cNvSpPr txBox="1"/>
          <p:nvPr/>
        </p:nvSpPr>
        <p:spPr>
          <a:xfrm>
            <a:off x="2071742" y="5121373"/>
            <a:ext cx="30566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>
                <a:solidFill>
                  <a:srgbClr val="C00000"/>
                </a:solidFill>
                <a:latin typeface="Windows Command Prompt" panose="00000400000000000000" pitchFamily="2" charset="-79"/>
                <a:cs typeface="Windows Command Prompt" panose="00000400000000000000" pitchFamily="2" charset="-79"/>
              </a:rPr>
              <a:t>Beatbox Mimmo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42DD27C-237B-435D-A1CB-BBD1E9E38174}"/>
              </a:ext>
            </a:extLst>
          </p:cNvPr>
          <p:cNvSpPr/>
          <p:nvPr/>
        </p:nvSpPr>
        <p:spPr>
          <a:xfrm>
            <a:off x="2071742" y="5534529"/>
            <a:ext cx="265810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2000" dirty="0">
                <a:solidFill>
                  <a:srgbClr val="FF5353"/>
                </a:solidFill>
                <a:latin typeface="Windows Command Prompt" panose="00000400000000000000" pitchFamily="2" charset="-79"/>
                <a:cs typeface="Windows Command Prompt" panose="00000400000000000000" pitchFamily="2" charset="-79"/>
              </a:rPr>
              <a:t>GitHub: domeniconicoli</a:t>
            </a:r>
            <a:r>
              <a:rPr lang="it-IT" dirty="0">
                <a:solidFill>
                  <a:srgbClr val="FF5353"/>
                </a:solidFill>
                <a:latin typeface="Calibri" panose="020F0502020204030204" pitchFamily="34" charset="0"/>
              </a:rPr>
              <a:t> </a:t>
            </a:r>
            <a:endParaRPr lang="it-IT" dirty="0">
              <a:solidFill>
                <a:srgbClr val="FF5353"/>
              </a:solidFill>
            </a:endParaRPr>
          </a:p>
        </p:txBody>
      </p:sp>
      <p:sp>
        <p:nvSpPr>
          <p:cNvPr id="21" name="AutoShape 2">
            <a:extLst>
              <a:ext uri="{FF2B5EF4-FFF2-40B4-BE49-F238E27FC236}">
                <a16:creationId xmlns:a16="http://schemas.microsoft.com/office/drawing/2014/main" id="{17579E20-BAF7-4815-AA38-2864945E446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1438352" cy="1438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5D159E1-75D5-42F9-8729-341425AB6AB1}"/>
              </a:ext>
            </a:extLst>
          </p:cNvPr>
          <p:cNvSpPr txBox="1"/>
          <p:nvPr/>
        </p:nvSpPr>
        <p:spPr>
          <a:xfrm>
            <a:off x="8969939" y="415210"/>
            <a:ext cx="28237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7200" dirty="0">
                <a:solidFill>
                  <a:schemeClr val="tx1">
                    <a:lumMod val="50000"/>
                    <a:lumOff val="50000"/>
                  </a:schemeClr>
                </a:solidFill>
                <a:latin typeface="Windows Command Prompt" panose="00000400000000000000" pitchFamily="2" charset="-79"/>
                <a:cs typeface="Windows Command Prompt" panose="00000400000000000000" pitchFamily="2" charset="-79"/>
              </a:rPr>
              <a:t>IL TEAM</a:t>
            </a:r>
            <a:endParaRPr lang="it-IT" sz="1200" dirty="0">
              <a:solidFill>
                <a:schemeClr val="tx1">
                  <a:lumMod val="50000"/>
                  <a:lumOff val="50000"/>
                </a:schemeClr>
              </a:solidFill>
              <a:latin typeface="Windows Command Prompt" panose="00000400000000000000" pitchFamily="2" charset="-79"/>
              <a:cs typeface="Windows Command Prompt" panose="00000400000000000000" pitchFamily="2" charset="-79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8F4CD5F8-AEF3-4869-9F06-26CAFE9BF1A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0483" y="6093364"/>
            <a:ext cx="421855" cy="421855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E6B9079F-E68E-4FD6-98C0-BD07B256FC38}"/>
              </a:ext>
            </a:extLst>
          </p:cNvPr>
          <p:cNvSpPr txBox="1"/>
          <p:nvPr/>
        </p:nvSpPr>
        <p:spPr>
          <a:xfrm>
            <a:off x="10382338" y="6165791"/>
            <a:ext cx="14113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Windows Command Prompt" panose="00000400000000000000" pitchFamily="2" charset="-79"/>
                <a:cs typeface="Windows Command Prompt" panose="00000400000000000000" pitchFamily="2" charset="-79"/>
              </a:rPr>
              <a:t>GOTTA TAG THEM ALL</a:t>
            </a:r>
            <a:endParaRPr lang="it-IT" sz="1200" dirty="0">
              <a:solidFill>
                <a:schemeClr val="tx1">
                  <a:lumMod val="65000"/>
                  <a:lumOff val="35000"/>
                </a:schemeClr>
              </a:solidFill>
              <a:latin typeface="Windows Command Prompt" panose="00000400000000000000" pitchFamily="2" charset="-79"/>
              <a:cs typeface="Windows Command Prompt" panose="00000400000000000000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4629321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AF8D7BD-BDFE-481A-ADBF-0F3B72594E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916" y="724298"/>
            <a:ext cx="5448084" cy="54480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CC1186C-2BFA-44E2-B53B-27A0852D9948}"/>
              </a:ext>
            </a:extLst>
          </p:cNvPr>
          <p:cNvSpPr txBox="1"/>
          <p:nvPr/>
        </p:nvSpPr>
        <p:spPr>
          <a:xfrm>
            <a:off x="6473020" y="2149268"/>
            <a:ext cx="396799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9600" dirty="0">
                <a:solidFill>
                  <a:srgbClr val="A6A200"/>
                </a:solidFill>
                <a:latin typeface="Windows Command Prompt" panose="00000400000000000000" pitchFamily="2" charset="-79"/>
                <a:cs typeface="Windows Command Prompt" panose="00000400000000000000" pitchFamily="2" charset="-79"/>
              </a:rPr>
              <a:t>Quacky</a:t>
            </a:r>
            <a:endParaRPr lang="it-IT" sz="2800" dirty="0">
              <a:solidFill>
                <a:srgbClr val="A6A200"/>
              </a:solidFill>
              <a:latin typeface="Windows Command Prompt" panose="00000400000000000000" pitchFamily="2" charset="-79"/>
              <a:cs typeface="Windows Command Prompt" panose="00000400000000000000" pitchFamily="2" charset="-79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00ED2F-5444-4959-B57C-350B31F20EE4}"/>
              </a:ext>
            </a:extLst>
          </p:cNvPr>
          <p:cNvSpPr txBox="1"/>
          <p:nvPr/>
        </p:nvSpPr>
        <p:spPr>
          <a:xfrm>
            <a:off x="6473020" y="3718928"/>
            <a:ext cx="48334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dirty="0">
                <a:solidFill>
                  <a:srgbClr val="E6E100"/>
                </a:solidFill>
                <a:latin typeface="Windows Command Prompt" panose="00000400000000000000" pitchFamily="2" charset="-79"/>
                <a:cs typeface="Windows Command Prompt" panose="00000400000000000000" pitchFamily="2" charset="-79"/>
              </a:rPr>
              <a:t>GitHub: QuackQuack</a:t>
            </a:r>
            <a:endParaRPr lang="it-IT" sz="1050" dirty="0">
              <a:solidFill>
                <a:srgbClr val="E6E100"/>
              </a:solidFill>
              <a:latin typeface="Windows Command Prompt" panose="00000400000000000000" pitchFamily="2" charset="-79"/>
              <a:cs typeface="Windows Command Prompt" panose="00000400000000000000" pitchFamily="2" charset="-79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24DAD27-2A22-4436-A05E-0E64C4AF5D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0483" y="6093364"/>
            <a:ext cx="421855" cy="42185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D908663-F488-4FBE-8792-594C04D767F6}"/>
              </a:ext>
            </a:extLst>
          </p:cNvPr>
          <p:cNvSpPr txBox="1"/>
          <p:nvPr/>
        </p:nvSpPr>
        <p:spPr>
          <a:xfrm>
            <a:off x="10382338" y="6165791"/>
            <a:ext cx="14113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Windows Command Prompt" panose="00000400000000000000" pitchFamily="2" charset="-79"/>
                <a:cs typeface="Windows Command Prompt" panose="00000400000000000000" pitchFamily="2" charset="-79"/>
              </a:rPr>
              <a:t>GOTTA TAG THEM ALL</a:t>
            </a:r>
            <a:endParaRPr lang="it-IT" sz="1200" dirty="0">
              <a:solidFill>
                <a:schemeClr val="tx1">
                  <a:lumMod val="65000"/>
                  <a:lumOff val="35000"/>
                </a:schemeClr>
              </a:solidFill>
              <a:latin typeface="Windows Command Prompt" panose="00000400000000000000" pitchFamily="2" charset="-79"/>
              <a:cs typeface="Windows Command Prompt" panose="00000400000000000000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6679336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221571D-9395-443C-83EC-305EDE9CCF81}"/>
              </a:ext>
            </a:extLst>
          </p:cNvPr>
          <p:cNvSpPr txBox="1"/>
          <p:nvPr/>
        </p:nvSpPr>
        <p:spPr>
          <a:xfrm>
            <a:off x="567655" y="599875"/>
            <a:ext cx="55283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dirty="0"/>
              <a:t> </a:t>
            </a:r>
            <a:r>
              <a:rPr lang="it-IT" sz="4800" dirty="0">
                <a:latin typeface="Windows Command Prompt" panose="00000400000000000000" pitchFamily="2" charset="-79"/>
                <a:cs typeface="Windows Command Prompt" panose="00000400000000000000" pitchFamily="2" charset="-79"/>
              </a:rPr>
              <a:t>Magazzino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FB7355-F1A3-45C0-8CF3-6B85D3F2AF16}"/>
              </a:ext>
            </a:extLst>
          </p:cNvPr>
          <p:cNvSpPr txBox="1"/>
          <p:nvPr/>
        </p:nvSpPr>
        <p:spPr>
          <a:xfrm>
            <a:off x="8024327" y="415210"/>
            <a:ext cx="37693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7200" dirty="0">
                <a:solidFill>
                  <a:schemeClr val="tx1">
                    <a:lumMod val="65000"/>
                    <a:lumOff val="35000"/>
                  </a:schemeClr>
                </a:solidFill>
                <a:latin typeface="Windows Command Prompt" panose="00000400000000000000" pitchFamily="2" charset="-79"/>
                <a:cs typeface="Windows Command Prompt" panose="00000400000000000000" pitchFamily="2" charset="-79"/>
              </a:rPr>
              <a:t>FEATURES</a:t>
            </a:r>
            <a:endParaRPr lang="it-IT" sz="1200" dirty="0">
              <a:solidFill>
                <a:schemeClr val="tx1">
                  <a:lumMod val="65000"/>
                  <a:lumOff val="35000"/>
                </a:schemeClr>
              </a:solidFill>
              <a:latin typeface="Windows Command Prompt" panose="00000400000000000000" pitchFamily="2" charset="-79"/>
              <a:cs typeface="Windows Command Prompt" panose="00000400000000000000" pitchFamily="2" charset="-79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569EA9-7BC3-43B2-A572-0DB44823E2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0483" y="6093364"/>
            <a:ext cx="421855" cy="4218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654AC4F-276D-4163-AEE1-FBD05B68FE6B}"/>
              </a:ext>
            </a:extLst>
          </p:cNvPr>
          <p:cNvSpPr txBox="1"/>
          <p:nvPr/>
        </p:nvSpPr>
        <p:spPr>
          <a:xfrm>
            <a:off x="10382338" y="6165791"/>
            <a:ext cx="14113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Windows Command Prompt" panose="00000400000000000000" pitchFamily="2" charset="-79"/>
                <a:cs typeface="Windows Command Prompt" panose="00000400000000000000" pitchFamily="2" charset="-79"/>
              </a:rPr>
              <a:t>GOTTA TAG THEM ALL</a:t>
            </a:r>
            <a:endParaRPr lang="it-IT" sz="1200" dirty="0">
              <a:solidFill>
                <a:schemeClr val="tx1">
                  <a:lumMod val="65000"/>
                  <a:lumOff val="35000"/>
                </a:schemeClr>
              </a:solidFill>
              <a:latin typeface="Windows Command Prompt" panose="00000400000000000000" pitchFamily="2" charset="-79"/>
              <a:cs typeface="Windows Command Prompt" panose="00000400000000000000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9771965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055CC6FC-F1B8-42FA-8431-061720385759}"/>
              </a:ext>
            </a:extLst>
          </p:cNvPr>
          <p:cNvSpPr txBox="1"/>
          <p:nvPr/>
        </p:nvSpPr>
        <p:spPr>
          <a:xfrm>
            <a:off x="567655" y="1784428"/>
            <a:ext cx="65966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dirty="0">
                <a:latin typeface="Windows Command Prompt" panose="00000400000000000000" pitchFamily="2" charset="-79"/>
                <a:cs typeface="Windows Command Prompt" panose="00000400000000000000" pitchFamily="2" charset="-79"/>
              </a:rPr>
              <a:t>Ovvero: quando manca la carta igienica ed è già troppo tardi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850530-9727-46AA-BFB3-6E7587915289}"/>
              </a:ext>
            </a:extLst>
          </p:cNvPr>
          <p:cNvSpPr txBox="1"/>
          <p:nvPr/>
        </p:nvSpPr>
        <p:spPr>
          <a:xfrm>
            <a:off x="1360757" y="2184538"/>
            <a:ext cx="27494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dirty="0">
                <a:latin typeface="Windows Command Prompt" panose="00000400000000000000" pitchFamily="2" charset="-79"/>
                <a:cs typeface="Windows Command Prompt" panose="00000400000000000000" pitchFamily="2" charset="-79"/>
              </a:rPr>
              <a:t>(e non deve risuccedere)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3BEAC9E-3351-4EB4-A8E4-E5BCB4376FE6}"/>
              </a:ext>
            </a:extLst>
          </p:cNvPr>
          <p:cNvSpPr txBox="1"/>
          <p:nvPr/>
        </p:nvSpPr>
        <p:spPr>
          <a:xfrm>
            <a:off x="567655" y="599875"/>
            <a:ext cx="55283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800" dirty="0">
                <a:latin typeface="Windows Command Prompt" panose="00000400000000000000" pitchFamily="2" charset="-79"/>
                <a:cs typeface="Windows Command Prompt" panose="00000400000000000000" pitchFamily="2" charset="-79"/>
              </a:rPr>
              <a:t>Consumabili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EB98A00-E020-47A3-8B62-35FF8A81B58B}"/>
              </a:ext>
            </a:extLst>
          </p:cNvPr>
          <p:cNvSpPr txBox="1"/>
          <p:nvPr/>
        </p:nvSpPr>
        <p:spPr>
          <a:xfrm>
            <a:off x="8024327" y="415210"/>
            <a:ext cx="37693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7200" dirty="0">
                <a:solidFill>
                  <a:schemeClr val="tx1">
                    <a:lumMod val="65000"/>
                    <a:lumOff val="35000"/>
                  </a:schemeClr>
                </a:solidFill>
                <a:latin typeface="Windows Command Prompt" panose="00000400000000000000" pitchFamily="2" charset="-79"/>
                <a:cs typeface="Windows Command Prompt" panose="00000400000000000000" pitchFamily="2" charset="-79"/>
              </a:rPr>
              <a:t>FEATURES</a:t>
            </a:r>
            <a:endParaRPr lang="it-IT" sz="1200" dirty="0">
              <a:solidFill>
                <a:schemeClr val="tx1">
                  <a:lumMod val="65000"/>
                  <a:lumOff val="35000"/>
                </a:schemeClr>
              </a:solidFill>
              <a:latin typeface="Windows Command Prompt" panose="00000400000000000000" pitchFamily="2" charset="-79"/>
              <a:cs typeface="Windows Command Prompt" panose="00000400000000000000" pitchFamily="2" charset="-79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63E9569-2FFA-4E2B-A4C9-CAA3C8042D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0483" y="6093364"/>
            <a:ext cx="421855" cy="42185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A633E71-FA6D-4650-AF1C-697271278376}"/>
              </a:ext>
            </a:extLst>
          </p:cNvPr>
          <p:cNvSpPr txBox="1"/>
          <p:nvPr/>
        </p:nvSpPr>
        <p:spPr>
          <a:xfrm>
            <a:off x="10382338" y="6165791"/>
            <a:ext cx="14113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Windows Command Prompt" panose="00000400000000000000" pitchFamily="2" charset="-79"/>
                <a:cs typeface="Windows Command Prompt" panose="00000400000000000000" pitchFamily="2" charset="-79"/>
              </a:rPr>
              <a:t>GOTTA TAG THEM ALL</a:t>
            </a:r>
            <a:endParaRPr lang="it-IT" sz="1200" dirty="0">
              <a:solidFill>
                <a:schemeClr val="tx1">
                  <a:lumMod val="65000"/>
                  <a:lumOff val="35000"/>
                </a:schemeClr>
              </a:solidFill>
              <a:latin typeface="Windows Command Prompt" panose="00000400000000000000" pitchFamily="2" charset="-79"/>
              <a:cs typeface="Windows Command Prompt" panose="00000400000000000000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5887866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C606B00-46B4-4487-ACA0-E01C81A3F996}"/>
              </a:ext>
            </a:extLst>
          </p:cNvPr>
          <p:cNvSpPr txBox="1"/>
          <p:nvPr/>
        </p:nvSpPr>
        <p:spPr>
          <a:xfrm>
            <a:off x="729499" y="5675923"/>
            <a:ext cx="82838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>
                <a:latin typeface="Windows Command Prompt" panose="00000400000000000000" pitchFamily="2" charset="-79"/>
                <a:cs typeface="Windows Command Prompt" panose="00000400000000000000" pitchFamily="2" charset="-79"/>
              </a:rPr>
              <a:t>https://istag.azurewebsites.net/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B93328-D25A-468D-BEEA-BC32C978321B}"/>
              </a:ext>
            </a:extLst>
          </p:cNvPr>
          <p:cNvSpPr txBox="1"/>
          <p:nvPr/>
        </p:nvSpPr>
        <p:spPr>
          <a:xfrm>
            <a:off x="7968344" y="389844"/>
            <a:ext cx="37693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7200" dirty="0">
                <a:solidFill>
                  <a:schemeClr val="tx1">
                    <a:lumMod val="65000"/>
                    <a:lumOff val="35000"/>
                  </a:schemeClr>
                </a:solidFill>
                <a:latin typeface="Windows Command Prompt" panose="00000400000000000000" pitchFamily="2" charset="-79"/>
                <a:cs typeface="Windows Command Prompt" panose="00000400000000000000" pitchFamily="2" charset="-79"/>
              </a:rPr>
              <a:t>WEB</a:t>
            </a:r>
            <a:endParaRPr lang="it-IT" sz="1200" dirty="0">
              <a:solidFill>
                <a:schemeClr val="tx1">
                  <a:lumMod val="65000"/>
                  <a:lumOff val="35000"/>
                </a:schemeClr>
              </a:solidFill>
              <a:latin typeface="Windows Command Prompt" panose="00000400000000000000" pitchFamily="2" charset="-79"/>
              <a:cs typeface="Windows Command Prompt" panose="00000400000000000000" pitchFamily="2" charset="-79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200C559-9BC8-4265-A995-4BA56E053B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7975" y="3199148"/>
            <a:ext cx="2119760" cy="21197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E87AF67-0069-4528-84CA-B7A2D6FC54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499" y="1590448"/>
            <a:ext cx="7526694" cy="367710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BAAF240-8037-49F9-87FC-3261F37BE5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0483" y="6093364"/>
            <a:ext cx="421855" cy="42185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3D5725C-DFCC-4D7C-87CF-1B3ADF03AF04}"/>
              </a:ext>
            </a:extLst>
          </p:cNvPr>
          <p:cNvSpPr txBox="1"/>
          <p:nvPr/>
        </p:nvSpPr>
        <p:spPr>
          <a:xfrm>
            <a:off x="10382338" y="6165791"/>
            <a:ext cx="14113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Windows Command Prompt" panose="00000400000000000000" pitchFamily="2" charset="-79"/>
                <a:cs typeface="Windows Command Prompt" panose="00000400000000000000" pitchFamily="2" charset="-79"/>
              </a:rPr>
              <a:t>GOTTA TAG THEM ALL</a:t>
            </a:r>
            <a:endParaRPr lang="it-IT" sz="1200" dirty="0">
              <a:solidFill>
                <a:schemeClr val="tx1">
                  <a:lumMod val="65000"/>
                  <a:lumOff val="35000"/>
                </a:schemeClr>
              </a:solidFill>
              <a:latin typeface="Windows Command Prompt" panose="00000400000000000000" pitchFamily="2" charset="-79"/>
              <a:cs typeface="Windows Command Prompt" panose="00000400000000000000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442628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FB02261-69FB-4C6F-A660-AF19860B597D}"/>
              </a:ext>
            </a:extLst>
          </p:cNvPr>
          <p:cNvSpPr txBox="1"/>
          <p:nvPr/>
        </p:nvSpPr>
        <p:spPr>
          <a:xfrm>
            <a:off x="703647" y="2274838"/>
            <a:ext cx="897219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accent2"/>
                </a:solidFill>
                <a:latin typeface="Windows Command Prompt" panose="00000400000000000000" pitchFamily="2" charset="-79"/>
                <a:cs typeface="Windows Command Prompt" panose="00000400000000000000" pitchFamily="2" charset="-79"/>
              </a:rPr>
              <a:t>Autenticazione:</a:t>
            </a:r>
            <a:r>
              <a:rPr lang="it-IT" sz="2400" dirty="0">
                <a:latin typeface="Windows Command Prompt" panose="00000400000000000000" pitchFamily="2" charset="-79"/>
                <a:cs typeface="Windows Command Prompt" panose="00000400000000000000" pitchFamily="2" charset="-79"/>
              </a:rPr>
              <a:t> Azure Active Directory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rgbClr val="00CC00"/>
                </a:solidFill>
                <a:latin typeface="Windows Command Prompt" panose="00000400000000000000" pitchFamily="2" charset="-79"/>
                <a:cs typeface="Windows Command Prompt" panose="00000400000000000000" pitchFamily="2" charset="-79"/>
              </a:rPr>
              <a:t>Server:</a:t>
            </a:r>
            <a:r>
              <a:rPr lang="it-IT" sz="2400" dirty="0">
                <a:latin typeface="Windows Command Prompt" panose="00000400000000000000" pitchFamily="2" charset="-79"/>
                <a:cs typeface="Windows Command Prompt" panose="00000400000000000000" pitchFamily="2" charset="-79"/>
              </a:rPr>
              <a:t> Asp.Net Core WebApi su Azure WebApp C#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accent2"/>
                </a:solidFill>
                <a:latin typeface="Windows Command Prompt" panose="00000400000000000000" pitchFamily="2" charset="-79"/>
                <a:cs typeface="Windows Command Prompt" panose="00000400000000000000" pitchFamily="2" charset="-79"/>
              </a:rPr>
              <a:t>Client web:</a:t>
            </a:r>
            <a:r>
              <a:rPr lang="it-IT" sz="2400" dirty="0">
                <a:latin typeface="Windows Command Prompt" panose="00000400000000000000" pitchFamily="2" charset="-79"/>
                <a:cs typeface="Windows Command Prompt" panose="00000400000000000000" pitchFamily="2" charset="-79"/>
              </a:rPr>
              <a:t> Asp.Net Core WebApi su Azure WebApp, VUE.JS, C#/JS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rgbClr val="C00000"/>
                </a:solidFill>
                <a:latin typeface="Windows Command Prompt" panose="00000400000000000000" pitchFamily="2" charset="-79"/>
                <a:cs typeface="Windows Command Prompt" panose="00000400000000000000" pitchFamily="2" charset="-79"/>
              </a:rPr>
              <a:t>Client iOS </a:t>
            </a:r>
            <a:r>
              <a:rPr lang="it-IT" sz="2400" dirty="0">
                <a:latin typeface="Windows Command Prompt" panose="00000400000000000000" pitchFamily="2" charset="-79"/>
                <a:cs typeface="Windows Command Prompt" panose="00000400000000000000" pitchFamily="2" charset="-79"/>
              </a:rPr>
              <a:t>- Swift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rgbClr val="0070C0"/>
                </a:solidFill>
                <a:latin typeface="Windows Command Prompt" panose="00000400000000000000" pitchFamily="2" charset="-79"/>
                <a:cs typeface="Windows Command Prompt" panose="00000400000000000000" pitchFamily="2" charset="-79"/>
              </a:rPr>
              <a:t>Client Android </a:t>
            </a:r>
            <a:r>
              <a:rPr lang="it-IT" sz="2400" dirty="0">
                <a:latin typeface="Windows Command Prompt" panose="00000400000000000000" pitchFamily="2" charset="-79"/>
                <a:cs typeface="Windows Command Prompt" panose="00000400000000000000" pitchFamily="2" charset="-79"/>
              </a:rPr>
              <a:t>- Java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E1414C-3F84-4642-9EDB-7E8DB9459827}"/>
              </a:ext>
            </a:extLst>
          </p:cNvPr>
          <p:cNvSpPr txBox="1"/>
          <p:nvPr/>
        </p:nvSpPr>
        <p:spPr>
          <a:xfrm>
            <a:off x="5355772" y="389844"/>
            <a:ext cx="63819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7200" dirty="0">
                <a:solidFill>
                  <a:schemeClr val="tx1">
                    <a:lumMod val="65000"/>
                    <a:lumOff val="35000"/>
                  </a:schemeClr>
                </a:solidFill>
                <a:latin typeface="Windows Command Prompt" panose="00000400000000000000" pitchFamily="2" charset="-79"/>
                <a:cs typeface="Windows Command Prompt" panose="00000400000000000000" pitchFamily="2" charset="-79"/>
              </a:rPr>
              <a:t>INFRASTRUTTURA</a:t>
            </a:r>
            <a:endParaRPr lang="it-IT" sz="1200" dirty="0">
              <a:solidFill>
                <a:schemeClr val="tx1">
                  <a:lumMod val="65000"/>
                  <a:lumOff val="35000"/>
                </a:schemeClr>
              </a:solidFill>
              <a:latin typeface="Windows Command Prompt" panose="00000400000000000000" pitchFamily="2" charset="-79"/>
              <a:cs typeface="Windows Command Prompt" panose="00000400000000000000" pitchFamily="2" charset="-79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E774D0F-2E14-47FE-8AC6-6E7B56D465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0483" y="6093364"/>
            <a:ext cx="421855" cy="42185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0C42D93-A971-4915-A14F-2208BF15C0A0}"/>
              </a:ext>
            </a:extLst>
          </p:cNvPr>
          <p:cNvSpPr txBox="1"/>
          <p:nvPr/>
        </p:nvSpPr>
        <p:spPr>
          <a:xfrm>
            <a:off x="10382338" y="6165791"/>
            <a:ext cx="14113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Windows Command Prompt" panose="00000400000000000000" pitchFamily="2" charset="-79"/>
                <a:cs typeface="Windows Command Prompt" panose="00000400000000000000" pitchFamily="2" charset="-79"/>
              </a:rPr>
              <a:t>GOTTA TAG THEM ALL</a:t>
            </a:r>
            <a:endParaRPr lang="it-IT" sz="1200" dirty="0">
              <a:solidFill>
                <a:schemeClr val="tx1">
                  <a:lumMod val="65000"/>
                  <a:lumOff val="35000"/>
                </a:schemeClr>
              </a:solidFill>
              <a:latin typeface="Windows Command Prompt" panose="00000400000000000000" pitchFamily="2" charset="-79"/>
              <a:cs typeface="Windows Command Prompt" panose="00000400000000000000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2887710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CF28602-25CA-4358-81D5-20C3386C50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902" y="2059850"/>
            <a:ext cx="8145626" cy="397947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CE4A2E3-27DD-440F-9391-02EE966C6C1F}"/>
              </a:ext>
            </a:extLst>
          </p:cNvPr>
          <p:cNvSpPr txBox="1"/>
          <p:nvPr/>
        </p:nvSpPr>
        <p:spPr>
          <a:xfrm>
            <a:off x="5355772" y="389844"/>
            <a:ext cx="63819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7200" dirty="0">
                <a:solidFill>
                  <a:schemeClr val="tx1">
                    <a:lumMod val="65000"/>
                    <a:lumOff val="35000"/>
                  </a:schemeClr>
                </a:solidFill>
                <a:latin typeface="Windows Command Prompt" panose="00000400000000000000" pitchFamily="2" charset="-79"/>
                <a:cs typeface="Windows Command Prompt" panose="00000400000000000000" pitchFamily="2" charset="-79"/>
              </a:rPr>
              <a:t>COME LAVORIAMO</a:t>
            </a:r>
            <a:endParaRPr lang="it-IT" sz="1200" dirty="0">
              <a:solidFill>
                <a:schemeClr val="tx1">
                  <a:lumMod val="65000"/>
                  <a:lumOff val="35000"/>
                </a:schemeClr>
              </a:solidFill>
              <a:latin typeface="Windows Command Prompt" panose="00000400000000000000" pitchFamily="2" charset="-79"/>
              <a:cs typeface="Windows Command Prompt" panose="00000400000000000000" pitchFamily="2" charset="-79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3EAE8C4-11EB-47A9-A12A-219E29D52C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0483" y="6093364"/>
            <a:ext cx="421855" cy="42185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B23631C-E8FB-463C-A062-17D363428F60}"/>
              </a:ext>
            </a:extLst>
          </p:cNvPr>
          <p:cNvSpPr txBox="1"/>
          <p:nvPr/>
        </p:nvSpPr>
        <p:spPr>
          <a:xfrm>
            <a:off x="10382338" y="6165791"/>
            <a:ext cx="14113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Windows Command Prompt" panose="00000400000000000000" pitchFamily="2" charset="-79"/>
                <a:cs typeface="Windows Command Prompt" panose="00000400000000000000" pitchFamily="2" charset="-79"/>
              </a:rPr>
              <a:t>GOTTA TAG THEM ALL</a:t>
            </a:r>
            <a:endParaRPr lang="it-IT" sz="1200" dirty="0">
              <a:solidFill>
                <a:schemeClr val="tx1">
                  <a:lumMod val="65000"/>
                  <a:lumOff val="35000"/>
                </a:schemeClr>
              </a:solidFill>
              <a:latin typeface="Windows Command Prompt" panose="00000400000000000000" pitchFamily="2" charset="-79"/>
              <a:cs typeface="Windows Command Prompt" panose="00000400000000000000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6896076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812901B-E7A7-44AB-A7D9-AD6944D742DA}"/>
              </a:ext>
            </a:extLst>
          </p:cNvPr>
          <p:cNvSpPr txBox="1"/>
          <p:nvPr/>
        </p:nvSpPr>
        <p:spPr>
          <a:xfrm>
            <a:off x="836845" y="2280778"/>
            <a:ext cx="10453196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>
                <a:latin typeface="Windows Command Prompt" panose="00000400000000000000" pitchFamily="2" charset="-79"/>
                <a:cs typeface="Windows Command Prompt" panose="00000400000000000000" pitchFamily="2" charset="-79"/>
              </a:rPr>
              <a:t>Informazioni statiche come password WIFI, solo per utenti autenticati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>
                <a:latin typeface="Windows Command Prompt" panose="00000400000000000000" pitchFamily="2" charset="-79"/>
                <a:cs typeface="Windows Command Prompt" panose="00000400000000000000" pitchFamily="2" charset="-79"/>
              </a:rPr>
              <a:t>Filtri più accurati nelle pagine lista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>
                <a:latin typeface="Windows Command Prompt" panose="00000400000000000000" pitchFamily="2" charset="-79"/>
                <a:cs typeface="Windows Command Prompt" panose="00000400000000000000" pitchFamily="2" charset="-79"/>
              </a:rPr>
              <a:t>Gestione permessi utenti (utenti admin e utenti normali)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>
                <a:latin typeface="Windows Command Prompt" panose="00000400000000000000" pitchFamily="2" charset="-79"/>
                <a:cs typeface="Windows Command Prompt" panose="00000400000000000000" pitchFamily="2" charset="-79"/>
              </a:rPr>
              <a:t>Stampante che aggrega i QR per ottimizzare l’utilizzo di fogli</a:t>
            </a:r>
          </a:p>
          <a:p>
            <a:endParaRPr lang="it-IT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B0BC86-AF0D-45B0-A0A7-44C6BA84A662}"/>
              </a:ext>
            </a:extLst>
          </p:cNvPr>
          <p:cNvSpPr txBox="1"/>
          <p:nvPr/>
        </p:nvSpPr>
        <p:spPr>
          <a:xfrm>
            <a:off x="5355772" y="389844"/>
            <a:ext cx="63819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7200" dirty="0">
                <a:solidFill>
                  <a:schemeClr val="tx1">
                    <a:lumMod val="65000"/>
                    <a:lumOff val="35000"/>
                  </a:schemeClr>
                </a:solidFill>
                <a:latin typeface="Windows Command Prompt" panose="00000400000000000000" pitchFamily="2" charset="-79"/>
                <a:cs typeface="Windows Command Prompt" panose="00000400000000000000" pitchFamily="2" charset="-79"/>
              </a:rPr>
              <a:t>OBIETTIVI Q4</a:t>
            </a:r>
            <a:endParaRPr lang="it-IT" sz="1200" dirty="0">
              <a:solidFill>
                <a:schemeClr val="tx1">
                  <a:lumMod val="65000"/>
                  <a:lumOff val="35000"/>
                </a:schemeClr>
              </a:solidFill>
              <a:latin typeface="Windows Command Prompt" panose="00000400000000000000" pitchFamily="2" charset="-79"/>
              <a:cs typeface="Windows Command Prompt" panose="00000400000000000000" pitchFamily="2" charset="-79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55EA7B-4E38-4092-A17A-F255047E1B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0483" y="6093364"/>
            <a:ext cx="421855" cy="42185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5A8D122-7450-4690-B88F-FD878BC5BE2A}"/>
              </a:ext>
            </a:extLst>
          </p:cNvPr>
          <p:cNvSpPr txBox="1"/>
          <p:nvPr/>
        </p:nvSpPr>
        <p:spPr>
          <a:xfrm>
            <a:off x="10382338" y="6165791"/>
            <a:ext cx="14113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Windows Command Prompt" panose="00000400000000000000" pitchFamily="2" charset="-79"/>
                <a:cs typeface="Windows Command Prompt" panose="00000400000000000000" pitchFamily="2" charset="-79"/>
              </a:rPr>
              <a:t>GOTTA TAG THEM ALL</a:t>
            </a:r>
            <a:endParaRPr lang="it-IT" sz="1200" dirty="0">
              <a:solidFill>
                <a:schemeClr val="tx1">
                  <a:lumMod val="65000"/>
                  <a:lumOff val="35000"/>
                </a:schemeClr>
              </a:solidFill>
              <a:latin typeface="Windows Command Prompt" panose="00000400000000000000" pitchFamily="2" charset="-79"/>
              <a:cs typeface="Windows Command Prompt" panose="00000400000000000000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5072627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</TotalTime>
  <Words>175</Words>
  <Application>Microsoft Office PowerPoint</Application>
  <PresentationFormat>Widescreen</PresentationFormat>
  <Paragraphs>41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Windows Command Prompt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Francesco Bonizzi</dc:creator>
  <cp:lastModifiedBy>Francesco Bonizzi</cp:lastModifiedBy>
  <cp:revision>51</cp:revision>
  <dcterms:created xsi:type="dcterms:W3CDTF">2019-07-20T07:31:31Z</dcterms:created>
  <dcterms:modified xsi:type="dcterms:W3CDTF">2019-07-20T09:33:10Z</dcterms:modified>
</cp:coreProperties>
</file>